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4D48021-33B6-4833-9849-CF1D9FF16ED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DDC0CCF-91BF-49A6-B186-B397C4AD142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12/04/23 12:15:51 am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0304CE7C-3C52-4025-AE00-9B63458730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966787"/>
            <a:ext cx="99631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11" name="slide11">
            <a:extLst>
              <a:ext uri="{FF2B5EF4-FFF2-40B4-BE49-F238E27FC236}">
                <a16:creationId xmlns:a16="http://schemas.microsoft.com/office/drawing/2014/main" id="{24F1CC5E-D240-4E65-BCD8-C6C8048DE1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486025"/>
            <a:ext cx="120205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2" name="slide12">
            <a:extLst>
              <a:ext uri="{FF2B5EF4-FFF2-40B4-BE49-F238E27FC236}">
                <a16:creationId xmlns:a16="http://schemas.microsoft.com/office/drawing/2014/main" id="{B239A712-7A39-4AA1-BE92-3CA8F1BD02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271712"/>
            <a:ext cx="5715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3" name="slide13">
            <a:extLst>
              <a:ext uri="{FF2B5EF4-FFF2-40B4-BE49-F238E27FC236}">
                <a16:creationId xmlns:a16="http://schemas.microsoft.com/office/drawing/2014/main" id="{E157ECC6-5FDB-499D-841F-DAF234784D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485775"/>
            <a:ext cx="5715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3" id="14" name="slide14">
            <a:extLst>
              <a:ext uri="{FF2B5EF4-FFF2-40B4-BE49-F238E27FC236}">
                <a16:creationId xmlns:a16="http://schemas.microsoft.com/office/drawing/2014/main" id="{FE134880-81CE-4643-8A80-3DAD0C814D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338137"/>
            <a:ext cx="98679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4" id="15" name="slide15">
            <a:extLst>
              <a:ext uri="{FF2B5EF4-FFF2-40B4-BE49-F238E27FC236}">
                <a16:creationId xmlns:a16="http://schemas.microsoft.com/office/drawing/2014/main" id="{A814D961-0848-45A7-B8A6-58BF02D345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824037"/>
            <a:ext cx="5715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6" name="slide16">
            <a:extLst>
              <a:ext uri="{FF2B5EF4-FFF2-40B4-BE49-F238E27FC236}">
                <a16:creationId xmlns:a16="http://schemas.microsoft.com/office/drawing/2014/main" id="{B6AA7347-C0D5-4A65-8E04-112E861EE0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7" name="slide17">
            <a:extLst>
              <a:ext uri="{FF2B5EF4-FFF2-40B4-BE49-F238E27FC236}">
                <a16:creationId xmlns:a16="http://schemas.microsoft.com/office/drawing/2014/main" id="{EDE1188F-7F59-4BBA-B2CA-2FCC4FBC65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8" name="slide18">
            <a:extLst>
              <a:ext uri="{FF2B5EF4-FFF2-40B4-BE49-F238E27FC236}">
                <a16:creationId xmlns:a16="http://schemas.microsoft.com/office/drawing/2014/main" id="{2ED38519-C4C3-4728-B475-5ECF126B71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4" id="19" name="slide19">
            <a:extLst>
              <a:ext uri="{FF2B5EF4-FFF2-40B4-BE49-F238E27FC236}">
                <a16:creationId xmlns:a16="http://schemas.microsoft.com/office/drawing/2014/main" id="{28BAD183-FCEA-4767-8295-F8771B322B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EE830BF4-94D5-4D01-896B-78AA3BE032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17" y="0"/>
            <a:ext cx="2629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20" name="slide20">
            <a:extLst>
              <a:ext uri="{FF2B5EF4-FFF2-40B4-BE49-F238E27FC236}">
                <a16:creationId xmlns:a16="http://schemas.microsoft.com/office/drawing/2014/main" id="{667B5EA7-2818-475B-B43D-84FC09610A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6" id="21" name="slide21">
            <a:extLst>
              <a:ext uri="{FF2B5EF4-FFF2-40B4-BE49-F238E27FC236}">
                <a16:creationId xmlns:a16="http://schemas.microsoft.com/office/drawing/2014/main" id="{3F3150ED-F9BA-4201-9E56-51D99F0579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22" name="slide22">
            <a:extLst>
              <a:ext uri="{FF2B5EF4-FFF2-40B4-BE49-F238E27FC236}">
                <a16:creationId xmlns:a16="http://schemas.microsoft.com/office/drawing/2014/main" id="{CD1046BD-7062-4724-9ED6-DCEC6B9B37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1" id="23" name="slide23">
            <a:extLst>
              <a:ext uri="{FF2B5EF4-FFF2-40B4-BE49-F238E27FC236}">
                <a16:creationId xmlns:a16="http://schemas.microsoft.com/office/drawing/2014/main" id="{0031AF2F-9FB2-4F3B-A483-B5D06E31AE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31" id="24" name="slide24">
            <a:extLst>
              <a:ext uri="{FF2B5EF4-FFF2-40B4-BE49-F238E27FC236}">
                <a16:creationId xmlns:a16="http://schemas.microsoft.com/office/drawing/2014/main" id="{38D7EB3C-13AE-44C7-9DA3-9C8B491797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41" id="25" name="slide25">
            <a:extLst>
              <a:ext uri="{FF2B5EF4-FFF2-40B4-BE49-F238E27FC236}">
                <a16:creationId xmlns:a16="http://schemas.microsoft.com/office/drawing/2014/main" id="{271EE29E-EA89-4817-981C-0DB4E1E9453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51" id="26" name="slide26">
            <a:extLst>
              <a:ext uri="{FF2B5EF4-FFF2-40B4-BE49-F238E27FC236}">
                <a16:creationId xmlns:a16="http://schemas.microsoft.com/office/drawing/2014/main" id="{4B6EAA74-87D9-4786-8A73-8093404623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61" id="27" name="slide27">
            <a:extLst>
              <a:ext uri="{FF2B5EF4-FFF2-40B4-BE49-F238E27FC236}">
                <a16:creationId xmlns:a16="http://schemas.microsoft.com/office/drawing/2014/main" id="{3C0D1D55-42B5-4CE5-B6E4-7CAF36C562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A587CE68-64E8-4A3B-9A99-C23885DB7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747962"/>
            <a:ext cx="8439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37CD0435-8B69-4E73-9132-CD585F59E2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581275"/>
            <a:ext cx="9963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02D27D28-C4E9-4C00-B99E-8506F94FB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581275"/>
            <a:ext cx="9963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678B23CF-87F5-4A24-A0F6-156C5CA2BD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2571750"/>
            <a:ext cx="84391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9C204840-2707-47BD-AE92-43D9F103A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695325"/>
            <a:ext cx="99631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609E0AE4-8AB3-4201-887A-85DA38B0C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652712"/>
            <a:ext cx="99631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EB4A84BD-124C-4F3E-B4A9-37956C6F22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124075"/>
            <a:ext cx="99631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2023-04-11T18:46:19Z</dcterms:created>
  <dcterms:modified xsi:type="dcterms:W3CDTF">2023-04-11T18:46:19Z</dcterms:modified>
</cp:coreProperties>
</file>